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437" autoAdjust="0"/>
  </p:normalViewPr>
  <p:slideViewPr>
    <p:cSldViewPr>
      <p:cViewPr varScale="1">
        <p:scale>
          <a:sx n="100" d="100"/>
          <a:sy n="100" d="100"/>
        </p:scale>
        <p:origin x="-19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071A6-1CDF-42CC-A03D-C7EEA027A211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D78CF3-2E4C-4998-8FCD-A4230A96F57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D78CF3-2E4C-4998-8FCD-A4230A96F57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Презентация о приготовлении поварами школьной столовой горячего завтрака</a:t>
            </a:r>
            <a:br>
              <a:rPr lang="ru-RU" dirty="0" smtClean="0"/>
            </a:br>
            <a:r>
              <a:rPr lang="ru-RU" dirty="0" smtClean="0"/>
              <a:t>МБОУ «СОШ №1 п. ЧИРИ-ЮРТ»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B050"/>
                </a:solidFill>
              </a:rPr>
              <a:t>Школьный завтрак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WhatsApp Image 2022-10-28 at 16.33.40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0" y="2214554"/>
            <a:ext cx="3581400" cy="3590925"/>
          </a:xfrm>
        </p:spPr>
      </p:pic>
      <p:sp>
        <p:nvSpPr>
          <p:cNvPr id="5" name="Прямоугольник 4"/>
          <p:cNvSpPr/>
          <p:nvPr/>
        </p:nvSpPr>
        <p:spPr>
          <a:xfrm>
            <a:off x="857224" y="1928802"/>
            <a:ext cx="28575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Школьные завтраки – это не только важная составляющая дневного рациона ребенка, но и основа его физического и часть интеллектуального развития. 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00B050"/>
                </a:solidFill>
              </a:rPr>
              <a:t>Рано утром на рассвете, Когда спят еще все дети, Повара наши спешат, Приготовить всё хотят. Чтобы вкусные котлеты Уплетали наши дети. И полезное какао, Чтоб учится хорошо!</a:t>
            </a:r>
            <a:endParaRPr lang="ru-RU" sz="1800" dirty="0">
              <a:solidFill>
                <a:srgbClr val="00B050"/>
              </a:solidFill>
            </a:endParaRPr>
          </a:p>
        </p:txBody>
      </p:sp>
      <p:pic>
        <p:nvPicPr>
          <p:cNvPr id="6" name="Содержимое 5" descr="WhatsApp Image 2022-10-28 at 16.08.04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1936750"/>
            <a:ext cx="7467600" cy="42005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ЗДОРОВОЕ ПИТАНИЕ – ЗАЛОГ ХОРОШЕЙ УСПЕВАЕМОСТИ!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WhatsApp Image 2022-10-28 at 16.34.29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142976" y="1714488"/>
            <a:ext cx="6786610" cy="435771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" dirty="0" smtClean="0"/>
              <a:t>.</a:t>
            </a:r>
            <a:endParaRPr lang="ru-RU" sz="300" dirty="0"/>
          </a:p>
        </p:txBody>
      </p:sp>
      <p:pic>
        <p:nvPicPr>
          <p:cNvPr id="4" name="Содержимое 3" descr="WhatsApp Image 2022-10-28 at 16.43.33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285852" y="1928803"/>
            <a:ext cx="6143668" cy="389414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Приятного аппетита!</a:t>
            </a:r>
            <a:endParaRPr lang="ru-RU" dirty="0"/>
          </a:p>
        </p:txBody>
      </p:sp>
      <p:pic>
        <p:nvPicPr>
          <p:cNvPr id="4" name="Содержимое 3" descr="WhatsApp Image 2022-10-28 at 16.45.57.jpe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14480" y="1857365"/>
            <a:ext cx="5286412" cy="3965586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</TotalTime>
  <Words>76</Words>
  <PresentationFormat>Экран (4:3)</PresentationFormat>
  <Paragraphs>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Эркер</vt:lpstr>
      <vt:lpstr>Презентация о приготовлении поварами школьной столовой горячего завтрака МБОУ «СОШ №1 п. ЧИРИ-ЮРТ» </vt:lpstr>
      <vt:lpstr> Школьный завтрак  </vt:lpstr>
      <vt:lpstr>Рано утром на рассвете, Когда спят еще все дети, Повара наши спешат, Приготовить всё хотят. Чтобы вкусные котлеты Уплетали наши дети. И полезное какао, Чтоб учится хорошо!</vt:lpstr>
      <vt:lpstr>ЗДОРОВОЕ ПИТАНИЕ – ЗАЛОГ ХОРОШЕЙ УСПЕВАЕМОСТИ!</vt:lpstr>
      <vt:lpstr>.</vt:lpstr>
      <vt:lpstr>Приятного аппетита!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INFO</dc:creator>
  <cp:lastModifiedBy>INFO</cp:lastModifiedBy>
  <cp:revision>9</cp:revision>
  <dcterms:created xsi:type="dcterms:W3CDTF">2022-10-28T12:44:45Z</dcterms:created>
  <dcterms:modified xsi:type="dcterms:W3CDTF">2024-05-02T14:31:41Z</dcterms:modified>
</cp:coreProperties>
</file>